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58" r:id="rId7"/>
    <p:sldId id="257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9" autoAdjust="0"/>
    <p:restoredTop sz="94660"/>
  </p:normalViewPr>
  <p:slideViewPr>
    <p:cSldViewPr snapToGrid="0">
      <p:cViewPr>
        <p:scale>
          <a:sx n="50" d="100"/>
          <a:sy n="50" d="100"/>
        </p:scale>
        <p:origin x="4158" y="15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593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0553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7111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126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617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9303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9687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653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013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760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5423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E5E0C-7FF0-4B9E-B5BB-2A5A19397790}" type="datetimeFigureOut">
              <a:rPr lang="ko-KR" altLang="en-US" smtClean="0"/>
              <a:t>2019-07-19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CA5FA-05C5-4347-82CF-6BA6629A72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753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roboteurs.com/collections/robots/products/rbx1-remix-3d-printed-6-axis-robot-arm-ki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youtu.be/J8sl3nMlYxM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NZAMC_QkHXI?t=66" TargetMode="External"/><Relationship Id="rId2" Type="http://schemas.openxmlformats.org/officeDocument/2006/relationships/hyperlink" Target="https://youtu.be/d4AJ7gE8ut0?t=23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9hZxJuAZLto?t=166" TargetMode="External"/><Relationship Id="rId2" Type="http://schemas.openxmlformats.org/officeDocument/2006/relationships/hyperlink" Target="https://youtu.be/1I0KeOgRu40?t=55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Niryo One Upgraded - New Cool feat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5775" y="3858002"/>
            <a:ext cx="4436224" cy="2999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 smtClean="0"/>
              <a:t>Niryo</a:t>
            </a:r>
            <a:r>
              <a:rPr lang="en-US" altLang="ko-KR" dirty="0" smtClean="0"/>
              <a:t> One </a:t>
            </a:r>
            <a:r>
              <a:rPr lang="ko-KR" altLang="en-US" dirty="0" smtClean="0"/>
              <a:t>시연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시행 착오 관점에서</a:t>
            </a:r>
            <a:r>
              <a:rPr lang="en-US" altLang="ko-KR" dirty="0" smtClean="0"/>
              <a:t>….</a:t>
            </a:r>
          </a:p>
          <a:p>
            <a:endParaRPr lang="en-US" altLang="ko-KR" dirty="0"/>
          </a:p>
          <a:p>
            <a:r>
              <a:rPr lang="ko-KR" altLang="en-US" dirty="0" smtClean="0"/>
              <a:t>김상환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7523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그동안 구매한 로봇들</a:t>
            </a:r>
            <a:r>
              <a:rPr lang="en-US" altLang="ko-KR" dirty="0" smtClean="0"/>
              <a:t>(roboteurs.com)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>
                <a:hlinkClick r:id="rId2"/>
              </a:rPr>
              <a:t>RBX1 </a:t>
            </a:r>
            <a:r>
              <a:rPr lang="en-US" altLang="ko-KR" dirty="0">
                <a:hlinkClick r:id="rId2"/>
              </a:rPr>
              <a:t>(Remix): 3D Printed 6 Axis Robot Arm Beta </a:t>
            </a:r>
            <a:r>
              <a:rPr lang="en-US" altLang="ko-KR" dirty="0" smtClean="0">
                <a:hlinkClick r:id="rId2"/>
              </a:rPr>
              <a:t>Kit</a:t>
            </a:r>
            <a:endParaRPr lang="en-US" altLang="ko-KR" dirty="0" smtClean="0"/>
          </a:p>
          <a:p>
            <a:r>
              <a:rPr lang="ko-KR" altLang="en-US" dirty="0" smtClean="0"/>
              <a:t>조립하다 끝이 부러짐</a:t>
            </a:r>
            <a:endParaRPr lang="en-US" altLang="ko-KR" dirty="0" smtClean="0"/>
          </a:p>
          <a:p>
            <a:r>
              <a:rPr lang="ko-KR" altLang="en-US" dirty="0" smtClean="0"/>
              <a:t>플라스틱 부분을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모두 출력해야 함</a:t>
            </a:r>
            <a:endParaRPr lang="en-US" altLang="ko-KR" dirty="0" smtClean="0"/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30229" t="29099" r="18364" b="17138"/>
          <a:stretch/>
        </p:blipFill>
        <p:spPr>
          <a:xfrm>
            <a:off x="4627087" y="2266950"/>
            <a:ext cx="6898163" cy="391001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4"/>
          <a:srcRect l="39087" t="18440" r="35415" b="-1499"/>
          <a:stretch/>
        </p:blipFill>
        <p:spPr>
          <a:xfrm>
            <a:off x="7749223" y="2339742"/>
            <a:ext cx="2249964" cy="397215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5"/>
          <a:srcRect l="29999" t="19231" r="39584" b="23846"/>
          <a:stretch/>
        </p:blipFill>
        <p:spPr>
          <a:xfrm>
            <a:off x="2194084" y="3703068"/>
            <a:ext cx="2440464" cy="2473895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3374967" y="4696691"/>
            <a:ext cx="191193" cy="1421476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121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그동안 구매한 로봇들</a:t>
            </a:r>
            <a:r>
              <a:rPr lang="en-US" altLang="ko-KR" dirty="0" smtClean="0"/>
              <a:t>(</a:t>
            </a:r>
            <a:r>
              <a:rPr lang="ko-KR" altLang="en-US" dirty="0" smtClean="0"/>
              <a:t>중국산 장난감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 err="1" smtClean="0"/>
              <a:t>라즈베리파이</a:t>
            </a:r>
            <a:r>
              <a:rPr lang="ko-KR" altLang="en-US" dirty="0" smtClean="0"/>
              <a:t> </a:t>
            </a:r>
            <a:r>
              <a:rPr lang="en-US" altLang="ko-KR" dirty="0" smtClean="0"/>
              <a:t>GPIO</a:t>
            </a:r>
            <a:r>
              <a:rPr lang="ko-KR" altLang="en-US" dirty="0" smtClean="0"/>
              <a:t>에 연결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다른</a:t>
            </a:r>
            <a:r>
              <a:rPr lang="en-US" altLang="ko-KR" dirty="0" smtClean="0"/>
              <a:t> </a:t>
            </a:r>
            <a:r>
              <a:rPr lang="ko-KR" altLang="en-US" dirty="0" smtClean="0"/>
              <a:t>로봇 운영체제</a:t>
            </a:r>
            <a:r>
              <a:rPr lang="en-US" altLang="ko-KR" dirty="0" smtClean="0"/>
              <a:t>?? / </a:t>
            </a:r>
            <a:r>
              <a:rPr lang="ko-KR" altLang="en-US" dirty="0" smtClean="0"/>
              <a:t>확장성</a:t>
            </a:r>
            <a:r>
              <a:rPr lang="en-US" altLang="ko-KR" dirty="0" smtClean="0"/>
              <a:t>??</a:t>
            </a:r>
            <a:endParaRPr lang="ko-KR" altLang="en-US" dirty="0"/>
          </a:p>
        </p:txBody>
      </p:sp>
      <p:pic>
        <p:nvPicPr>
          <p:cNvPr id="1026" name="Picture 2" descr="ê´ë ¨ ì´ë¯¸ì§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1300" y="1825625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3.googleusercontent.com/VIT4f--RgrSFjIBD7PBECvbnzHgCxl7l_t4Ejg_md7wiTkMFIckAN89N0udR7pk12z-U9UlgZvcWMfakrBQ-6udxHNiohmson1mXKleMbC_dKHIHgq13Ybs6eeg5zVp2FWxd7pr4UnFvnxMd36bpRUs83pabwcoDPQSgNZiudzyF1JiPo2QCD1S0or5XjgMNVkvQPrOlrkQE1NrZFM9k-4LPKXU8S271o37me2vXPHqHeDn3zkmLyiJI4qKwSvNiYuT3aT-vUHeMPDH7qev7HrgSKseHyTuM3QWAYV9dYepLvF2yjRUuYgrdKWAL80xYQ0uetVxndOFaYaE7l2FKmZ7EUMD5RZk1iDC_xru_-Ggnmbv8OCfAuctWykO7ASR5OK15sDAmDbKZJLfIVfYjnpPSn6vFGIgojBzR4LlMvvKmAi3y9U_HPQsKvtuhvUjKF0f9tbfpKiqzwlY2JYQgVFYODv1_QTWa_L4vJcLyM9fuJ7NgbzdP7AecEeicHH6maan034WXbANDS017efQVUv9BxLA2iTARWSO5f86IN8Gf3vueQn2mg1Fr5jJQZDzSYwlnoK2Lnz-d1Wn41KyyVwJPGTb0cFWV7r48jgqyOP9o2Tv2z0qla55kMQyjZLHjKpZEhTFIBMfnK_gyMMFVmcvipuV10n2Z=w1334-h750-n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232" y="3281369"/>
            <a:ext cx="4953045" cy="2784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2839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그동안 구매한 </a:t>
            </a:r>
            <a:r>
              <a:rPr lang="ko-KR" altLang="en-US" dirty="0" smtClean="0"/>
              <a:t>로봇들</a:t>
            </a:r>
            <a:r>
              <a:rPr lang="en-US" altLang="ko-KR" dirty="0" smtClean="0"/>
              <a:t>(PIXY2)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hlinkClick r:id="rId2"/>
              </a:rPr>
              <a:t>https</a:t>
            </a:r>
            <a:r>
              <a:rPr lang="en-US" altLang="ko-KR" dirty="0">
                <a:hlinkClick r:id="rId2"/>
              </a:rPr>
              <a:t>://</a:t>
            </a:r>
            <a:r>
              <a:rPr lang="en-US" altLang="ko-KR" dirty="0" smtClean="0">
                <a:hlinkClick r:id="rId2"/>
              </a:rPr>
              <a:t>youtu.be/J8sl3nMlYxM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ko-KR" altLang="en-US" dirty="0" smtClean="0"/>
              <a:t>물체 인식 카메라</a:t>
            </a:r>
            <a:r>
              <a:rPr lang="en-US" altLang="ko-KR" dirty="0" smtClean="0"/>
              <a:t>(?)</a:t>
            </a:r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25196" t="32399" r="24748" b="4047"/>
          <a:stretch/>
        </p:blipFill>
        <p:spPr>
          <a:xfrm>
            <a:off x="5744094" y="2421030"/>
            <a:ext cx="6447905" cy="443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626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그동안 구매한 </a:t>
            </a:r>
            <a:r>
              <a:rPr lang="ko-KR" altLang="en-US" dirty="0" smtClean="0"/>
              <a:t>로봇들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Niryo</a:t>
            </a:r>
            <a:r>
              <a:rPr lang="en-US" altLang="ko-KR" dirty="0" smtClean="0"/>
              <a:t> One)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 smtClean="0"/>
              <a:t>Raspberry pi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/>
              <a:t>Arduino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/>
              <a:t>ROS</a:t>
            </a:r>
          </a:p>
          <a:p>
            <a:pPr>
              <a:lnSpc>
                <a:spcPct val="150000"/>
              </a:lnSpc>
            </a:pPr>
            <a:r>
              <a:rPr lang="en-US" altLang="ko-KR" dirty="0" err="1" smtClean="0"/>
              <a:t>Matlab</a:t>
            </a:r>
            <a:r>
              <a:rPr lang="en-US" altLang="ko-KR" dirty="0" smtClean="0"/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dirty="0" smtClean="0"/>
              <a:t>그리고 시연</a:t>
            </a:r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32968" t="24183" r="56094" b="38510"/>
          <a:stretch/>
        </p:blipFill>
        <p:spPr>
          <a:xfrm>
            <a:off x="8839200" y="2616199"/>
            <a:ext cx="2667000" cy="369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64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하고싶은 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/>
              <a:t>로봇으로 </a:t>
            </a:r>
            <a:r>
              <a:rPr lang="ko-KR" altLang="en-US" sz="2400" dirty="0" smtClean="0"/>
              <a:t>하고싶은 일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ko-KR" altLang="en-US" sz="2000" dirty="0" smtClean="0"/>
              <a:t>작은집 건축학교 </a:t>
            </a:r>
            <a:r>
              <a:rPr lang="en-US" altLang="ko-KR" sz="2000" dirty="0" smtClean="0">
                <a:hlinkClick r:id="rId2"/>
              </a:rPr>
              <a:t>https</a:t>
            </a:r>
            <a:r>
              <a:rPr lang="en-US" altLang="ko-KR" sz="2000" dirty="0">
                <a:hlinkClick r:id="rId2"/>
              </a:rPr>
              <a:t>://</a:t>
            </a:r>
            <a:r>
              <a:rPr lang="en-US" altLang="ko-KR" sz="2000" dirty="0" smtClean="0">
                <a:hlinkClick r:id="rId2"/>
              </a:rPr>
              <a:t>youtu.be/d4AJ7gE8ut0?t=239</a:t>
            </a:r>
            <a:endParaRPr lang="en-US" altLang="ko-KR" sz="2000" dirty="0" smtClean="0"/>
          </a:p>
          <a:p>
            <a:pPr lvl="1">
              <a:lnSpc>
                <a:spcPct val="150000"/>
              </a:lnSpc>
            </a:pPr>
            <a:r>
              <a:rPr lang="ko-KR" altLang="en-US" sz="2000" dirty="0" smtClean="0"/>
              <a:t>도면</a:t>
            </a:r>
            <a:r>
              <a:rPr lang="en-US" altLang="ko-KR" sz="2000" dirty="0" smtClean="0"/>
              <a:t>(</a:t>
            </a:r>
            <a:r>
              <a:rPr lang="ko-KR" altLang="en-US" sz="2000" dirty="0" err="1" smtClean="0"/>
              <a:t>스케치업</a:t>
            </a:r>
            <a:r>
              <a:rPr lang="en-US" altLang="ko-KR" sz="2000" dirty="0" smtClean="0"/>
              <a:t>)</a:t>
            </a:r>
            <a:r>
              <a:rPr lang="ko-KR" altLang="en-US" sz="2000" dirty="0" smtClean="0"/>
              <a:t>으로 디자인한 패널 제작이 이루어짐</a:t>
            </a:r>
            <a:endParaRPr lang="en-US" altLang="ko-KR" sz="2000" dirty="0" smtClean="0"/>
          </a:p>
          <a:p>
            <a:pPr lvl="1">
              <a:lnSpc>
                <a:spcPct val="150000"/>
              </a:lnSpc>
            </a:pPr>
            <a:r>
              <a:rPr lang="ko-KR" altLang="en-US" sz="2000" dirty="0" smtClean="0"/>
              <a:t>집 </a:t>
            </a:r>
            <a:r>
              <a:rPr lang="ko-KR" altLang="en-US" sz="2000" dirty="0" smtClean="0"/>
              <a:t>짓는 </a:t>
            </a:r>
            <a:r>
              <a:rPr lang="ko-KR" altLang="en-US" sz="2000" dirty="0" err="1" smtClean="0"/>
              <a:t>방법중에</a:t>
            </a:r>
            <a:r>
              <a:rPr lang="ko-KR" altLang="en-US" sz="2000" dirty="0" smtClean="0"/>
              <a:t> 하나인 </a:t>
            </a:r>
            <a:r>
              <a:rPr lang="ko-KR" altLang="en-US" sz="2000" dirty="0" err="1" smtClean="0"/>
              <a:t>패널라이징</a:t>
            </a:r>
            <a:r>
              <a:rPr lang="ko-KR" altLang="en-US" sz="2000" dirty="0" smtClean="0"/>
              <a:t> 공법의 부품 조립</a:t>
            </a:r>
            <a:endParaRPr lang="en-US" altLang="ko-KR" sz="2000" dirty="0" smtClean="0"/>
          </a:p>
          <a:p>
            <a:pPr lvl="1">
              <a:lnSpc>
                <a:spcPct val="150000"/>
              </a:lnSpc>
            </a:pPr>
            <a:r>
              <a:rPr lang="ko-KR" altLang="en-US" sz="2000" dirty="0" err="1" smtClean="0"/>
              <a:t>구조목</a:t>
            </a:r>
            <a:r>
              <a:rPr lang="ko-KR" altLang="en-US" sz="2000" dirty="0" smtClean="0"/>
              <a:t> 절단 및 </a:t>
            </a:r>
            <a:r>
              <a:rPr lang="ko-KR" altLang="en-US" sz="2000" dirty="0" smtClean="0"/>
              <a:t>조립</a:t>
            </a:r>
            <a:r>
              <a:rPr lang="en-US" altLang="ko-KR" sz="2000" dirty="0" smtClean="0"/>
              <a:t>(CNC </a:t>
            </a:r>
            <a:r>
              <a:rPr lang="ko-KR" altLang="en-US" sz="2000" dirty="0" smtClean="0"/>
              <a:t>머신</a:t>
            </a:r>
            <a:r>
              <a:rPr lang="en-US" altLang="ko-KR" sz="2000" dirty="0" smtClean="0"/>
              <a:t>)</a:t>
            </a:r>
            <a:endParaRPr lang="en-US" altLang="ko-KR" sz="2000" dirty="0" smtClean="0"/>
          </a:p>
          <a:p>
            <a:pPr lvl="1">
              <a:lnSpc>
                <a:spcPct val="150000"/>
              </a:lnSpc>
            </a:pPr>
            <a:r>
              <a:rPr lang="ko-KR" altLang="en-US" sz="2000" dirty="0" smtClean="0"/>
              <a:t>외관</a:t>
            </a:r>
            <a:r>
              <a:rPr lang="en-US" altLang="ko-KR" sz="2000" dirty="0" smtClean="0"/>
              <a:t>(</a:t>
            </a:r>
            <a:r>
              <a:rPr lang="ko-KR" altLang="en-US" sz="2000" dirty="0" smtClean="0"/>
              <a:t>시멘트 </a:t>
            </a:r>
            <a:r>
              <a:rPr lang="ko-KR" altLang="en-US" sz="2000" dirty="0" err="1" smtClean="0"/>
              <a:t>사이딩</a:t>
            </a:r>
            <a:r>
              <a:rPr lang="en-US" altLang="ko-KR" sz="2000" dirty="0" smtClean="0"/>
              <a:t>) </a:t>
            </a:r>
            <a:r>
              <a:rPr lang="ko-KR" altLang="en-US" sz="2000" dirty="0" smtClean="0"/>
              <a:t>조립 </a:t>
            </a:r>
            <a:r>
              <a:rPr lang="en-US" altLang="ko-KR" sz="2000" dirty="0" smtClean="0"/>
              <a:t>– </a:t>
            </a:r>
            <a:r>
              <a:rPr lang="ko-KR" altLang="en-US" sz="2000" dirty="0" smtClean="0"/>
              <a:t>수평을 중시하는 부분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ko-KR" altLang="en-US" sz="2400" dirty="0" smtClean="0"/>
              <a:t>가구공장</a:t>
            </a:r>
            <a:r>
              <a:rPr lang="en-US" altLang="ko-KR" sz="2400" dirty="0" smtClean="0"/>
              <a:t>(</a:t>
            </a:r>
            <a:r>
              <a:rPr lang="ko-KR" altLang="en-US" sz="2400" dirty="0" smtClean="0"/>
              <a:t>예시</a:t>
            </a:r>
            <a:r>
              <a:rPr lang="en-US" altLang="ko-KR" sz="2400" dirty="0" smtClean="0"/>
              <a:t>)</a:t>
            </a:r>
            <a:endParaRPr lang="en-US" altLang="ko-KR" sz="2400" dirty="0"/>
          </a:p>
          <a:p>
            <a:pPr lvl="1">
              <a:lnSpc>
                <a:spcPct val="150000"/>
              </a:lnSpc>
            </a:pPr>
            <a:r>
              <a:rPr lang="en-US" altLang="ko-KR" sz="2000" dirty="0">
                <a:hlinkClick r:id="rId3"/>
              </a:rPr>
              <a:t>https://</a:t>
            </a:r>
            <a:r>
              <a:rPr lang="en-US" altLang="ko-KR" sz="2000" dirty="0" smtClean="0">
                <a:hlinkClick r:id="rId3"/>
              </a:rPr>
              <a:t>youtu.be/NZAMC_QkHXI?t=66</a:t>
            </a:r>
            <a:endParaRPr lang="en-US" altLang="ko-KR" sz="2000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l="25938" t="14898" r="26978" b="2398"/>
          <a:stretch/>
        </p:blipFill>
        <p:spPr>
          <a:xfrm>
            <a:off x="7895614" y="1690688"/>
            <a:ext cx="4296386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35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하고싶은 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ko-KR" altLang="en-US" dirty="0" err="1"/>
              <a:t>돌맹이</a:t>
            </a:r>
            <a:r>
              <a:rPr lang="ko-KR" altLang="en-US" dirty="0"/>
              <a:t> 스프</a:t>
            </a:r>
            <a:endParaRPr lang="en-US" altLang="ko-KR" dirty="0" smtClean="0">
              <a:hlinkClick r:id="rId2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hlinkClick r:id="rId2"/>
              </a:rPr>
              <a:t>https://youtu.be/1I0KeOgRu40?t=55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en-US" altLang="ko-KR" dirty="0">
                <a:hlinkClick r:id="rId3"/>
              </a:rPr>
              <a:t>https://</a:t>
            </a:r>
            <a:r>
              <a:rPr lang="en-US" altLang="ko-KR" dirty="0" smtClean="0">
                <a:hlinkClick r:id="rId3"/>
              </a:rPr>
              <a:t>youtu.be/9hZxJuAZLto?t=166</a:t>
            </a:r>
            <a:endParaRPr lang="en-US" altLang="ko-KR" dirty="0" smtClean="0"/>
          </a:p>
          <a:p>
            <a:pPr lvl="1">
              <a:lnSpc>
                <a:spcPct val="150000"/>
              </a:lnSpc>
            </a:pPr>
            <a:r>
              <a:rPr lang="ko-KR" altLang="en-US" dirty="0" smtClean="0"/>
              <a:t>맛 있나 봅니다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10</a:t>
            </a:r>
            <a:r>
              <a:rPr lang="ko-KR" altLang="en-US" dirty="0" smtClean="0"/>
              <a:t>대 이야기 들었을 때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사기 </a:t>
            </a:r>
            <a:r>
              <a:rPr lang="ko-KR" altLang="en-US" dirty="0" err="1" smtClean="0"/>
              <a:t>케릭터라</a:t>
            </a:r>
            <a:r>
              <a:rPr lang="ko-KR" altLang="en-US" dirty="0" smtClean="0"/>
              <a:t> 싫었음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20</a:t>
            </a:r>
            <a:r>
              <a:rPr lang="ko-KR" altLang="en-US" dirty="0" smtClean="0"/>
              <a:t>대 다시 들었을 때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내가 하고 싶은 일의 </a:t>
            </a:r>
            <a:r>
              <a:rPr lang="ko-KR" altLang="en-US" dirty="0" smtClean="0"/>
              <a:t>추가되는 대가</a:t>
            </a:r>
            <a:r>
              <a:rPr lang="en-US" altLang="ko-KR" dirty="0" smtClean="0"/>
              <a:t>?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r>
              <a:rPr lang="en-US" altLang="ko-KR" dirty="0" smtClean="0"/>
              <a:t>30</a:t>
            </a:r>
            <a:r>
              <a:rPr lang="ko-KR" altLang="en-US" dirty="0" smtClean="0"/>
              <a:t>대 </a:t>
            </a:r>
            <a:r>
              <a:rPr lang="ko-KR" altLang="en-US" dirty="0" smtClean="0"/>
              <a:t>또다시 들었을</a:t>
            </a:r>
            <a:r>
              <a:rPr lang="en-US" altLang="ko-KR" dirty="0" smtClean="0"/>
              <a:t> </a:t>
            </a:r>
            <a:r>
              <a:rPr lang="ko-KR" altLang="en-US" dirty="0" smtClean="0"/>
              <a:t>때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내 능력으로는 혼자 </a:t>
            </a:r>
            <a:r>
              <a:rPr lang="ko-KR" altLang="en-US" dirty="0" smtClean="0"/>
              <a:t>할 수 있는게 없구나 </a:t>
            </a:r>
            <a:r>
              <a:rPr lang="ko-KR" altLang="en-US" dirty="0" err="1" smtClean="0"/>
              <a:t>ㅠㅜ</a:t>
            </a:r>
            <a:endParaRPr lang="en-US" altLang="ko-KR" dirty="0" smtClean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l="12604" t="6111" r="1667" b="9074"/>
          <a:stretch/>
        </p:blipFill>
        <p:spPr>
          <a:xfrm>
            <a:off x="6030281" y="572294"/>
            <a:ext cx="616171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58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178</Words>
  <Application>Microsoft Office PowerPoint</Application>
  <PresentationFormat>와이드스크린</PresentationFormat>
  <Paragraphs>37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Office 테마</vt:lpstr>
      <vt:lpstr>Niryo One 시연</vt:lpstr>
      <vt:lpstr>그동안 구매한 로봇들(roboteurs.com)</vt:lpstr>
      <vt:lpstr>그동안 구매한 로봇들(중국산 장난감)</vt:lpstr>
      <vt:lpstr>그동안 구매한 로봇들(PIXY2)</vt:lpstr>
      <vt:lpstr>그동안 구매한 로봇들(Niryo One)</vt:lpstr>
      <vt:lpstr>하고싶은 일</vt:lpstr>
      <vt:lpstr>하고싶은 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sang hwan</dc:creator>
  <cp:lastModifiedBy>kim sang hwan</cp:lastModifiedBy>
  <cp:revision>32</cp:revision>
  <dcterms:created xsi:type="dcterms:W3CDTF">2019-07-18T12:56:09Z</dcterms:created>
  <dcterms:modified xsi:type="dcterms:W3CDTF">2019-07-18T16:34:49Z</dcterms:modified>
</cp:coreProperties>
</file>